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761C1-73CB-4260-98A9-F0707472E387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EF7F3-A2DA-4AE5-93C5-5E0E0DCF5F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149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UNIT I</a:t>
            </a:r>
            <a:endParaRPr lang="en-US" b="1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85860"/>
            <a:ext cx="7786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RESEARCH</a:t>
            </a:r>
          </a:p>
          <a:p>
            <a:pPr algn="just"/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Research is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logical and systematic search for new and useful information on a particular topic. It is an investigation of finding solutions to scientific and social problems through objective and systematic analysis. It is a search for knowledge, that is, a 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discovery of hidden truths</a:t>
            </a:r>
            <a:r>
              <a:rPr lang="en-US" sz="3200" dirty="0" smtClean="0">
                <a:latin typeface="Algerian" pitchFamily="82" charset="0"/>
              </a:rPr>
              <a:t>.</a:t>
            </a:r>
            <a:endParaRPr lang="en-US" sz="32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 Introduction&#10;• It is an Art of Scientific Investigation&#10;• According to Redman and Mory, Research is a&#10;“Systematized eff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428604"/>
            <a:ext cx="8416953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85794"/>
            <a:ext cx="75009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word research is composed of two syllables, re and search. 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 is a prefix meaning again, anew or over again 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search is a verb meaning to examine closely and carefully, to test and try, or to probe. Together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form a noun describing a careful, systematic, patient study and investigation in some field of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knowledge, undertaken to establish facts or principles.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n Introduction&#10;“ a careful investigation or inquiry&#10;specially through search for new&#10;facts in any branch of knowledge”&#10;T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001056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What is Research ?&#10;   1.    A voyage of discovery; A journey; An attitude; An experience; A&#10;         method of critical t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00105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Why research ?&#10;&#10;  1. To get a degree&#10;  2. To get respectability&#10;  3. To face a challenge&#10;  4. To solve a problem&#10;  5. To g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92961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128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RESEARCH METHODOLOGY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nila</dc:creator>
  <cp:lastModifiedBy>nila</cp:lastModifiedBy>
  <cp:revision>3</cp:revision>
  <dcterms:created xsi:type="dcterms:W3CDTF">2020-08-07T06:10:00Z</dcterms:created>
  <dcterms:modified xsi:type="dcterms:W3CDTF">2020-08-07T06:22:16Z</dcterms:modified>
</cp:coreProperties>
</file>